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sldIdLst>
    <p:sldId id="265" r:id="rId2"/>
    <p:sldId id="257" r:id="rId3"/>
    <p:sldId id="258" r:id="rId4"/>
    <p:sldId id="264" r:id="rId5"/>
    <p:sldId id="268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C1279-3588-4004-A4EF-AC0A4BB76A46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41B73-2682-4F8E-9399-EB994E4ED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2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B00C91-77D9-41D5-9801-520DE7F96D11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782315-1269-4FB8-B24B-995E0939D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00C91-77D9-41D5-9801-520DE7F96D11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82315-1269-4FB8-B24B-995E0939D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00C91-77D9-41D5-9801-520DE7F96D11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82315-1269-4FB8-B24B-995E0939D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00C91-77D9-41D5-9801-520DE7F96D11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82315-1269-4FB8-B24B-995E0939D8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00C91-77D9-41D5-9801-520DE7F96D11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82315-1269-4FB8-B24B-995E0939D8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00C91-77D9-41D5-9801-520DE7F96D11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82315-1269-4FB8-B24B-995E0939D8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00C91-77D9-41D5-9801-520DE7F96D11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82315-1269-4FB8-B24B-995E0939D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00C91-77D9-41D5-9801-520DE7F96D11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82315-1269-4FB8-B24B-995E0939D8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B00C91-77D9-41D5-9801-520DE7F96D11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82315-1269-4FB8-B24B-995E0939D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AB00C91-77D9-41D5-9801-520DE7F96D11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82315-1269-4FB8-B24B-995E0939D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B00C91-77D9-41D5-9801-520DE7F96D11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782315-1269-4FB8-B24B-995E0939D8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6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AB00C91-77D9-41D5-9801-520DE7F96D11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7782315-1269-4FB8-B24B-995E0939D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 advClick="0" advTm="6000"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s81.omsk.obr55.ru/files/2012/05/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-9144088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en-US" b="1" i="1" dirty="0" smtClean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b="1" i="1" dirty="0" smtClean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b="1" i="1" dirty="0" smtClean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b="1" i="1" dirty="0" smtClean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b="1" i="1" dirty="0" smtClean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476672"/>
            <a:ext cx="63367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2800" b="1" i="1" dirty="0" smtClean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Технология </a:t>
            </a:r>
            <a:r>
              <a:rPr lang="ru-RU" sz="2800" b="1" i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проектирования </a:t>
            </a:r>
            <a:r>
              <a:rPr lang="ru-RU" sz="2800" b="1" i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 в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работе с </a:t>
            </a:r>
            <a:r>
              <a:rPr lang="ru-RU" sz="2800" b="1" i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детьми </a:t>
            </a:r>
            <a:r>
              <a:rPr lang="ru-RU" sz="2800" b="1" i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               по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временам года.  </a:t>
            </a:r>
            <a:endParaRPr lang="en-US" sz="2800" b="1" i="1" dirty="0" smtClean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Лэпбук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как разновидность метода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проектов.</a:t>
            </a:r>
          </a:p>
          <a:p>
            <a:pPr lvl="0" algn="ctr">
              <a:spcBef>
                <a:spcPct val="0"/>
              </a:spcBef>
              <a:defRPr/>
            </a:pPr>
            <a:endParaRPr lang="ru-RU" sz="20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Ежикова С.Н.,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воспитатель МБДОУ «Детский сад № 25»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48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</a:t>
            </a:r>
            <a:endParaRPr lang="ru-RU" sz="4800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вр 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8429684" cy="4929222"/>
          </a:xfrm>
          <a:prstGeom prst="rect">
            <a:avLst/>
          </a:prstGeom>
        </p:spPr>
      </p:pic>
      <p:pic>
        <p:nvPicPr>
          <p:cNvPr id="4" name="Рисунок 3" descr="IMG_20160309_162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1857388" cy="2214578"/>
          </a:xfrm>
          <a:prstGeom prst="rect">
            <a:avLst/>
          </a:prstGeom>
        </p:spPr>
      </p:pic>
      <p:pic>
        <p:nvPicPr>
          <p:cNvPr id="5" name="Рисунок 4" descr="IMG_20160309_162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1571612"/>
            <a:ext cx="1674000" cy="2232000"/>
          </a:xfrm>
          <a:prstGeom prst="rect">
            <a:avLst/>
          </a:prstGeom>
        </p:spPr>
      </p:pic>
      <p:pic>
        <p:nvPicPr>
          <p:cNvPr id="6" name="Рисунок 5" descr="IMG_20160309_1628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1571612"/>
            <a:ext cx="1674000" cy="2232000"/>
          </a:xfrm>
          <a:prstGeom prst="rect">
            <a:avLst/>
          </a:prstGeom>
        </p:spPr>
      </p:pic>
      <p:pic>
        <p:nvPicPr>
          <p:cNvPr id="7" name="Рисунок 6" descr="IMG_20160309_1629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1643050"/>
            <a:ext cx="1647000" cy="21960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106586"/>
            <a:ext cx="857252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Проект для детей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разновозрастной гр.4-7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лет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познавательно-творческий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воспитать у детей эмоциональное, положительное отношение к природе, умение видеть прекрасное в разное время года. Раскрытие ценности совместного творчества детей ,воспитателя и их родителей.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Формировать элементарные представления о времени года, его периодичности, последовательности месяцев и времен</a:t>
            </a:r>
            <a:endParaRPr lang="ru-RU" sz="2800" dirty="0">
              <a:latin typeface="Bookman Old Style" pitchFamily="18" charset="0"/>
            </a:endParaRPr>
          </a:p>
          <a:p>
            <a:r>
              <a:rPr lang="ru-RU" sz="2800" dirty="0">
                <a:latin typeface="Bookman Old Style" pitchFamily="18" charset="0"/>
              </a:rPr>
              <a:t>С</a:t>
            </a:r>
            <a:r>
              <a:rPr lang="ru-RU" sz="2800" dirty="0" smtClean="0">
                <a:latin typeface="Bookman Old Style" pitchFamily="18" charset="0"/>
              </a:rPr>
              <a:t>оциализации </a:t>
            </a:r>
            <a:r>
              <a:rPr lang="ru-RU" sz="2800" dirty="0">
                <a:latin typeface="Bookman Old Style" pitchFamily="18" charset="0"/>
              </a:rPr>
              <a:t>детей с нарушением слуха в обществе.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71472" y="-662659"/>
            <a:ext cx="8358246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познакомить детей с сезонными изменениями природы, с цветовой гаммой, присущей тому или иному времени года;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самостоятельно собирать и организовывать информацию.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отражать в рисунках признаки природы в разные времена года, используя различные способы и средства изображения;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формировать у детей познавательный интерес к окружающему миру, родной природе.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Приоритетные образовательные области: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«Познавательное развитие», </a:t>
            </a:r>
          </a:p>
          <a:p>
            <a:pPr>
              <a:buNone/>
            </a:pPr>
            <a:r>
              <a:rPr lang="ru-RU" dirty="0" smtClean="0"/>
              <a:t>   «Социально-коммуникативное развитие».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В интеграции:</a:t>
            </a:r>
            <a:r>
              <a:rPr lang="ru-RU" dirty="0" smtClean="0"/>
              <a:t>   «Речевое развитие», «Художественно - эстетическое развитие», «Физическое развитие»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Bookman Old Style" pitchFamily="18" charset="0"/>
              </a:rPr>
              <a:t>Образовательные области</a:t>
            </a:r>
            <a:endParaRPr lang="ru-RU" sz="4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http://img-fotki.yandex.ru/get/6402/20573769.a/0_81c78_a6f25acf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286387"/>
            <a:ext cx="74295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Bookman Old Style" pitchFamily="18" charset="0"/>
              </a:rPr>
              <a:t>План проекта</a:t>
            </a:r>
            <a:endParaRPr lang="ru-RU" dirty="0"/>
          </a:p>
        </p:txBody>
      </p:sp>
      <p:pic>
        <p:nvPicPr>
          <p:cNvPr id="1026" name="Picture 2" descr="http://www.mamusik.ru/upload/userimages/wywqnlkismpneblxjlra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214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Наблюдения на прогулке в разное время года.</a:t>
            </a:r>
          </a:p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Рассматривание  объектов  живой  и неживой природы.</a:t>
            </a:r>
          </a:p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Рассматривание картин о природе.</a:t>
            </a:r>
          </a:p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Чтение стихов, пословиц о природе.</a:t>
            </a:r>
          </a:p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Загадывание и отгадывание загадок о явлениях  природы.</a:t>
            </a:r>
          </a:p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Рисование природы.</a:t>
            </a:r>
          </a:p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Дидактические игры.</a:t>
            </a:r>
          </a:p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Пальчиковые игры.</a:t>
            </a:r>
          </a:p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НОД .</a:t>
            </a:r>
          </a:p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Праздники и развлечения.</a:t>
            </a:r>
          </a:p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Слушание классической музыки </a:t>
            </a:r>
          </a:p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«Времена года» А.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Вивальди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ru-RU" sz="2000" b="1" i="1" dirty="0" smtClean="0">
                <a:latin typeface="Bookman Old Style" pitchFamily="18" charset="0"/>
              </a:rPr>
              <a:t> </a:t>
            </a:r>
            <a:endParaRPr lang="ru-RU" sz="20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sz="67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I:\Фото28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3214710" cy="2214578"/>
          </a:xfrm>
          <a:prstGeom prst="rect">
            <a:avLst/>
          </a:prstGeom>
          <a:noFill/>
        </p:spPr>
      </p:pic>
      <p:pic>
        <p:nvPicPr>
          <p:cNvPr id="43011" name="Picture 3" descr="I:\Фото2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901946" y="598856"/>
            <a:ext cx="2269330" cy="3071834"/>
          </a:xfrm>
          <a:prstGeom prst="rect">
            <a:avLst/>
          </a:prstGeom>
          <a:noFill/>
        </p:spPr>
      </p:pic>
      <p:pic>
        <p:nvPicPr>
          <p:cNvPr id="43012" name="Picture 4" descr="I:\Фото2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786446" y="3500438"/>
            <a:ext cx="2500330" cy="3071834"/>
          </a:xfrm>
          <a:prstGeom prst="rect">
            <a:avLst/>
          </a:prstGeom>
          <a:noFill/>
        </p:spPr>
      </p:pic>
      <p:pic>
        <p:nvPicPr>
          <p:cNvPr id="43013" name="Picture 5" descr="I:\Фото28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500438"/>
            <a:ext cx="3214710" cy="26432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214290"/>
            <a:ext cx="62865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Июнь–август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2" descr="I:\Фото27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486482" y="2014187"/>
            <a:ext cx="2099598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i="1" dirty="0" smtClean="0"/>
              <a:t/>
            </a:r>
            <a:br>
              <a:rPr lang="ru-RU" sz="6000" i="1" dirty="0" smtClean="0"/>
            </a:br>
            <a:r>
              <a:rPr lang="ru-RU" sz="6000" dirty="0" smtClean="0">
                <a:solidFill>
                  <a:srgbClr val="FFC000"/>
                </a:solidFill>
              </a:rPr>
              <a:t/>
            </a:r>
            <a:br>
              <a:rPr lang="ru-RU" sz="6000" dirty="0" smtClean="0">
                <a:solidFill>
                  <a:srgbClr val="FFC000"/>
                </a:solidFill>
              </a:rPr>
            </a:b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00042"/>
            <a:ext cx="67870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Сентябрь–ноябрь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2" name="Содержимое 11" descr="Фото29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3054558" cy="3000396"/>
          </a:xfrm>
        </p:spPr>
      </p:pic>
      <p:pic>
        <p:nvPicPr>
          <p:cNvPr id="44036" name="Picture 4" descr="I:\Фото3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428736"/>
            <a:ext cx="2554289" cy="2857520"/>
          </a:xfrm>
          <a:prstGeom prst="rect">
            <a:avLst/>
          </a:prstGeom>
          <a:noFill/>
        </p:spPr>
      </p:pic>
      <p:pic>
        <p:nvPicPr>
          <p:cNvPr id="1026" name="Picture 2" descr="I:\Фото29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429000"/>
            <a:ext cx="2857520" cy="304958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28604"/>
            <a:ext cx="75009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Декабрь–февраль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I:\IMG_20151230_115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736"/>
            <a:ext cx="2444175" cy="2357454"/>
          </a:xfrm>
          <a:prstGeom prst="rect">
            <a:avLst/>
          </a:prstGeom>
          <a:noFill/>
        </p:spPr>
      </p:pic>
      <p:pic>
        <p:nvPicPr>
          <p:cNvPr id="2051" name="Picture 3" descr="I:\IMG_20160115_1111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2625930" cy="2428892"/>
          </a:xfrm>
          <a:prstGeom prst="rect">
            <a:avLst/>
          </a:prstGeom>
          <a:noFill/>
        </p:spPr>
      </p:pic>
      <p:pic>
        <p:nvPicPr>
          <p:cNvPr id="2052" name="Picture 4" descr="I:\IMG_20160113_112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929066"/>
            <a:ext cx="2509314" cy="2500330"/>
          </a:xfrm>
          <a:prstGeom prst="rect">
            <a:avLst/>
          </a:prstGeom>
          <a:noFill/>
        </p:spPr>
      </p:pic>
      <p:pic>
        <p:nvPicPr>
          <p:cNvPr id="9" name="Рисунок 8" descr="IMG_20160309_1134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00504"/>
            <a:ext cx="2643206" cy="2412000"/>
          </a:xfrm>
          <a:prstGeom prst="rect">
            <a:avLst/>
          </a:prstGeom>
        </p:spPr>
      </p:pic>
      <p:pic>
        <p:nvPicPr>
          <p:cNvPr id="10" name="Рисунок 9" descr="IMG_20160309_0901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1428736"/>
            <a:ext cx="3071834" cy="2500330"/>
          </a:xfrm>
          <a:prstGeom prst="rect">
            <a:avLst/>
          </a:prstGeom>
        </p:spPr>
      </p:pic>
      <p:pic>
        <p:nvPicPr>
          <p:cNvPr id="11" name="Рисунок 10" descr="IMG_20160309_0900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4000504"/>
            <a:ext cx="3071834" cy="2286016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IMG_20160330_1523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57950" y="214290"/>
            <a:ext cx="2537248" cy="2857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57166"/>
            <a:ext cx="53578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Март–май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IMG_20160309_090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000372"/>
            <a:ext cx="2587845" cy="3204000"/>
          </a:xfrm>
          <a:prstGeom prst="rect">
            <a:avLst/>
          </a:prstGeom>
        </p:spPr>
      </p:pic>
      <p:pic>
        <p:nvPicPr>
          <p:cNvPr id="15" name="Рисунок 14" descr="IMG_20160329_0758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714752"/>
            <a:ext cx="3840000" cy="2880000"/>
          </a:xfrm>
          <a:prstGeom prst="rect">
            <a:avLst/>
          </a:prstGeom>
        </p:spPr>
      </p:pic>
      <p:pic>
        <p:nvPicPr>
          <p:cNvPr id="14" name="Рисунок 13" descr="IMG_20160329_0951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1714488"/>
            <a:ext cx="2592000" cy="3456000"/>
          </a:xfrm>
          <a:prstGeom prst="rect">
            <a:avLst/>
          </a:prstGeom>
        </p:spPr>
      </p:pic>
      <p:pic>
        <p:nvPicPr>
          <p:cNvPr id="16" name="Рисунок 15" descr="IMG_20160331_1129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14290"/>
            <a:ext cx="2052000" cy="27360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434</TotalTime>
  <Words>167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Презентация PowerPoint</vt:lpstr>
      <vt:lpstr>Презентация PowerPoint</vt:lpstr>
      <vt:lpstr>Презентация PowerPoint</vt:lpstr>
      <vt:lpstr>Образовательные области</vt:lpstr>
      <vt:lpstr>План проекта</vt:lpstr>
      <vt:lpstr> </vt:lpstr>
      <vt:lpstr>  </vt:lpstr>
      <vt:lpstr> </vt:lpstr>
      <vt:lpstr> 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37</cp:revision>
  <dcterms:created xsi:type="dcterms:W3CDTF">2016-03-05T11:05:30Z</dcterms:created>
  <dcterms:modified xsi:type="dcterms:W3CDTF">2023-01-27T03:02:31Z</dcterms:modified>
</cp:coreProperties>
</file>