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76" r:id="rId3"/>
    <p:sldId id="275" r:id="rId4"/>
    <p:sldId id="278" r:id="rId5"/>
    <p:sldId id="279" r:id="rId6"/>
    <p:sldId id="280" r:id="rId7"/>
    <p:sldId id="28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2" r:id="rId19"/>
    <p:sldId id="274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C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6E434D-F9AB-46D4-8B47-549B1891A63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F32F0D-8A5C-4D97-9C96-389F28BB0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gif"/><Relationship Id="rId5" Type="http://schemas.openxmlformats.org/officeDocument/2006/relationships/image" Target="../media/image39.jpeg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2;%20&#1072;&#1090;&#1090;&#1077;&#1089;&#1090;&#1072;&#1094;&#1080;&#1080;%202020-21\&#1082;&#1086;&#1085;&#1082;&#1091;&#1088;&#1089;%20&#1052;&#1086;&#1105;%20&#1087;&#1088;&#1080;&#1079;&#1074;&#1072;&#1085;&#1080;&#1077;%20-%20&#1087;&#1077;&#1076;&#1072;&#1075;&#1086;&#1075;\&#1086;&#1095;&#1085;&#1086;&#1077;%20&#1074;&#1099;&#1089;&#1090;&#1091;&#1087;&#1083;&#1077;&#1085;&#1080;&#1077;\deti-online.com_-_pesnja-krasnoi-shapochki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748464" cy="8367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Муниципальное бюджетное дошкольное образовательное учреждение «Детский сад № 25»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3" y="1628801"/>
            <a:ext cx="8676457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ИКТ в процессе ознакомления </a:t>
            </a:r>
            <a:b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дошкольников с художественной литературой</a:t>
            </a:r>
            <a:b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«Животные </a:t>
            </a:r>
            <a:r>
              <a:rPr lang="ru-RU" sz="2400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африки</a:t>
            </a: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из цикла «Уроки о животных»</a:t>
            </a:r>
            <a:b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произведению И.В. Гуриной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789041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Автор: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  МБДОУ «Детский сад № 25» Никитина Елена Вячеславовна</a:t>
            </a:r>
          </a:p>
          <a:p>
            <a:endParaRPr lang="ru-RU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5013176"/>
            <a:ext cx="4586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Направление: Дошкольное образование</a:t>
            </a:r>
          </a:p>
          <a:p>
            <a:endParaRPr lang="ru-RU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Номинация: Педагогическое творчество </a:t>
            </a:r>
            <a:endParaRPr lang="ru-RU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Северск</a:t>
            </a:r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- 2020</a:t>
            </a:r>
            <a:endParaRPr lang="ru-RU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071" y="0"/>
            <a:ext cx="8694929" cy="6858000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слон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0763" y="2589213"/>
            <a:ext cx="5583237" cy="4268787"/>
          </a:xfr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bocnzvaj87mfemjes1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0"/>
            <a:ext cx="8676456" cy="6858000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4103688" cy="3240087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Содержимое 8" descr="lion_PNG23257.pn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119563" y="1484313"/>
            <a:ext cx="5024437" cy="3960812"/>
          </a:xfrm>
        </p:spPr>
      </p:pic>
      <p:pic>
        <p:nvPicPr>
          <p:cNvPr id="10" name="Рисунок 9" descr="слон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415525"/>
            <a:ext cx="1041818" cy="1440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4.6531E-6 L -0.18976 0.27821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68313" y="-17463"/>
            <a:ext cx="8675687" cy="6916738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b222c472279c7a7ccdee11687d9f014-640x47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445" y="1988840"/>
            <a:ext cx="4810555" cy="3600400"/>
          </a:xfrm>
          <a:prstGeom prst="rect">
            <a:avLst/>
          </a:prstGeom>
        </p:spPr>
      </p:pic>
      <p:pic>
        <p:nvPicPr>
          <p:cNvPr id="9" name="Рисунок 8" descr="слон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181" y="5418000"/>
            <a:ext cx="1041819" cy="1440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ages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79425" y="15875"/>
            <a:ext cx="8664575" cy="684212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epositphotos_42517895-stock-photo-giraffe-isolated-on-white-background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75856" y="317393"/>
            <a:ext cx="5868144" cy="6540607"/>
          </a:xfrm>
          <a:prstGeom prst="rect">
            <a:avLst/>
          </a:prstGeom>
        </p:spPr>
      </p:pic>
      <p:pic>
        <p:nvPicPr>
          <p:cNvPr id="15" name="Рисунок 14" descr="слон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5418000"/>
            <a:ext cx="1296144" cy="1440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68313" y="0"/>
            <a:ext cx="8675687" cy="683577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лон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99592" y="2420888"/>
            <a:ext cx="1154932" cy="1440000"/>
          </a:xfrm>
          <a:prstGeom prst="rect">
            <a:avLst/>
          </a:prstGeom>
        </p:spPr>
      </p:pic>
      <p:pic>
        <p:nvPicPr>
          <p:cNvPr id="10" name="Рисунок 9" descr="orig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709621" y="3995235"/>
            <a:ext cx="2827032" cy="198259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simbas_pride_212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68313" y="3175"/>
            <a:ext cx="8675687" cy="685482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лон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1872" y="5418000"/>
            <a:ext cx="1152128" cy="1440000"/>
          </a:xfrm>
          <a:prstGeom prst="rect">
            <a:avLst/>
          </a:prstGeom>
        </p:spPr>
      </p:pic>
      <p:pic>
        <p:nvPicPr>
          <p:cNvPr id="14" name="Рисунок 13" descr="зебра-424738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2996952"/>
            <a:ext cx="1835696" cy="1427254"/>
          </a:xfrm>
          <a:prstGeom prst="rect">
            <a:avLst/>
          </a:prstGeom>
        </p:spPr>
      </p:pic>
      <p:pic>
        <p:nvPicPr>
          <p:cNvPr id="16" name="Рисунок 15" descr="kartinki-peshehodnyj-perehod-zebra-dlya-detej_50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9552" y="4337720"/>
            <a:ext cx="3456384" cy="2520280"/>
          </a:xfrm>
          <a:prstGeom prst="rect">
            <a:avLst/>
          </a:prstGeom>
        </p:spPr>
      </p:pic>
      <p:pic>
        <p:nvPicPr>
          <p:cNvPr id="17" name="Рисунок 16" descr="изолированная-мыжская-молодая-зебра-2158931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2787854"/>
            <a:ext cx="1296144" cy="1580697"/>
          </a:xfrm>
          <a:prstGeom prst="rect">
            <a:avLst/>
          </a:prstGeom>
        </p:spPr>
      </p:pic>
      <p:pic>
        <p:nvPicPr>
          <p:cNvPr id="18" name="Рисунок 17" descr="изолированная-мыжская-молодая-зебра-2158931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3140968"/>
            <a:ext cx="3456384" cy="392770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68313" y="0"/>
            <a:ext cx="8675687" cy="6858000"/>
          </a:xfrm>
        </p:spPr>
      </p:pic>
      <p:sp>
        <p:nvSpPr>
          <p:cNvPr id="6" name="Вертикальный свиток 5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nosorog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75856" y="1268760"/>
            <a:ext cx="6228184" cy="5050915"/>
          </a:xfrm>
          <a:prstGeom prst="rect">
            <a:avLst/>
          </a:prstGeom>
        </p:spPr>
      </p:pic>
      <p:pic>
        <p:nvPicPr>
          <p:cNvPr id="10" name="Рисунок 9" descr="birds_PNG2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1988840"/>
            <a:ext cx="1007393" cy="697426"/>
          </a:xfrm>
          <a:prstGeom prst="rect">
            <a:avLst/>
          </a:prstGeom>
        </p:spPr>
      </p:pic>
      <p:pic>
        <p:nvPicPr>
          <p:cNvPr id="11" name="Рисунок 10" descr="birds_PNG2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444208" y="2132856"/>
            <a:ext cx="1008112" cy="702965"/>
          </a:xfrm>
          <a:prstGeom prst="rect">
            <a:avLst/>
          </a:prstGeom>
        </p:spPr>
      </p:pic>
      <p:pic>
        <p:nvPicPr>
          <p:cNvPr id="12" name="Рисунок 11" descr="birds_PNG2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7308304" y="2132856"/>
            <a:ext cx="930089" cy="603262"/>
          </a:xfrm>
          <a:prstGeom prst="rect">
            <a:avLst/>
          </a:prstGeom>
        </p:spPr>
      </p:pic>
      <p:pic>
        <p:nvPicPr>
          <p:cNvPr id="13" name="Рисунок 12" descr="слон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180" y="5418000"/>
            <a:ext cx="1041820" cy="1440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imbas_pride_19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0"/>
            <a:ext cx="8676456" cy="6858000"/>
          </a:xfrm>
          <a:prstGeom prst="rect">
            <a:avLst/>
          </a:prstGeom>
        </p:spPr>
      </p:pic>
      <p:pic>
        <p:nvPicPr>
          <p:cNvPr id="6" name="Рисунок 5" descr="слон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576" y="2780928"/>
            <a:ext cx="2376264" cy="3073400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Транснациональный парк «</a:t>
            </a:r>
            <a:r>
              <a:rPr lang="ru-RU" sz="2800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лимпопо</a:t>
            </a:r>
            <a:r>
              <a:rPr lang="ru-RU" sz="28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Танзания-768x614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5657" y="1391907"/>
            <a:ext cx="7668344" cy="5466093"/>
          </a:xfrm>
        </p:spPr>
      </p:pic>
      <p:sp>
        <p:nvSpPr>
          <p:cNvPr id="7" name="Вертикальный свиток 6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travel-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59" y="1628800"/>
            <a:ext cx="2569743" cy="18002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travel-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836712"/>
            <a:ext cx="6765052" cy="505805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4" cy="84124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Актуальность: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6044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диктуется сложившейся ситуацией в современном обществе: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стремительном развитии и широком распространении цифровых технологий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падении читательского интереса  у детей в условиях современной </a:t>
            </a:r>
            <a:r>
              <a:rPr lang="ru-RU" sz="2200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социокультурной</a:t>
            </a:r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ситуации, когда мы наблюдаем его заметное снижение, так как </a:t>
            </a:r>
            <a:r>
              <a:rPr lang="ru-RU" sz="2200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досуговая</a:t>
            </a:r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деятельность детей нередко приобретает пассивный характер, направленный лишь на развлечения (компьютерные игры, просмотр телепередач), что не лучшим образом отражается на становлении личности и удовлетворении духовных потребностей </a:t>
            </a:r>
            <a:endParaRPr lang="ru-RU" sz="2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sz="16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rticle_53baa77d788961.0701721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08720"/>
            <a:ext cx="9144000" cy="6016187"/>
          </a:xfrm>
          <a:prstGeom prst="rect">
            <a:avLst/>
          </a:prstGeom>
        </p:spPr>
      </p:pic>
      <p:pic>
        <p:nvPicPr>
          <p:cNvPr id="6" name="Рисунок 5" descr="fa13858a75_91260965_o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331639" y="3333168"/>
            <a:ext cx="2454789" cy="2184063"/>
          </a:xfrm>
          <a:prstGeom prst="rect">
            <a:avLst/>
          </a:prstGeom>
        </p:spPr>
      </p:pic>
      <p:pic>
        <p:nvPicPr>
          <p:cNvPr id="11" name="Рисунок 10" descr="a04208bbba50be36c01d90e381426b0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4509120"/>
            <a:ext cx="2088231" cy="2023978"/>
          </a:xfrm>
          <a:prstGeom prst="rect">
            <a:avLst/>
          </a:prstGeom>
        </p:spPr>
      </p:pic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56176" y="4797152"/>
            <a:ext cx="1123674" cy="1440160"/>
          </a:xfrm>
          <a:prstGeom prst="rect">
            <a:avLst/>
          </a:prstGeom>
        </p:spPr>
      </p:pic>
      <p:pic>
        <p:nvPicPr>
          <p:cNvPr id="5" name="Рисунок 4" descr="ed9b1c5cf5_91181814_o2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012160" y="2420888"/>
            <a:ext cx="3312368" cy="4183300"/>
          </a:xfrm>
          <a:prstGeom prst="rect">
            <a:avLst/>
          </a:prstGeom>
        </p:spPr>
      </p:pic>
      <p:pic>
        <p:nvPicPr>
          <p:cNvPr id="18" name="Рисунок 17" descr="yY8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9144000" cy="2060848"/>
          </a:xfrm>
          <a:prstGeom prst="rect">
            <a:avLst/>
          </a:prstGeom>
        </p:spPr>
      </p:pic>
      <p:pic>
        <p:nvPicPr>
          <p:cNvPr id="19" name="Рисунок 18" descr="3MfO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3568" y="404664"/>
            <a:ext cx="1584176" cy="1504968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7921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800" dirty="0"/>
          </a:p>
        </p:txBody>
      </p:sp>
      <p:pic>
        <p:nvPicPr>
          <p:cNvPr id="22" name="Рисунок 21" descr="2vDc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-278062"/>
            <a:ext cx="3528392" cy="2932978"/>
          </a:xfrm>
          <a:prstGeom prst="rect">
            <a:avLst/>
          </a:prstGeom>
        </p:spPr>
      </p:pic>
      <p:pic>
        <p:nvPicPr>
          <p:cNvPr id="24" name="Рисунок 23" descr="4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210706">
            <a:off x="413235" y="2965394"/>
            <a:ext cx="1462668" cy="585067"/>
          </a:xfrm>
          <a:prstGeom prst="rect">
            <a:avLst/>
          </a:prstGeom>
        </p:spPr>
      </p:pic>
      <p:pic>
        <p:nvPicPr>
          <p:cNvPr id="25" name="Рисунок 24" descr="173d30ec9d_91185209_o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355976" y="5517232"/>
            <a:ext cx="2664296" cy="153500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ad-61926-14591400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58" y="0"/>
            <a:ext cx="9148518" cy="6858000"/>
          </a:xfrm>
          <a:prstGeom prst="rect">
            <a:avLst/>
          </a:prstGeom>
        </p:spPr>
      </p:pic>
      <p:pic>
        <p:nvPicPr>
          <p:cNvPr id="5" name="deti-online.com_-_pesnja-krasnoi-shapo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4" cy="739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Цель:</a:t>
            </a:r>
            <a:endParaRPr lang="ru-RU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качества воспитательно-образовательного процесса и формирование читательских компетенций дошкольников посредством внедрения ИКТ</a:t>
            </a:r>
            <a:endParaRPr lang="ru-RU" sz="2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331287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516" y="2523743"/>
            <a:ext cx="5237932" cy="393341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40466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6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5486400"/>
            <a:ext cx="8231832" cy="5207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АДРЕСАТ:</a:t>
            </a:r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3568" y="5949280"/>
            <a:ext cx="5544616" cy="9087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воспитатели, родители, воспитанники ДОУ</a:t>
            </a:r>
          </a:p>
          <a:p>
            <a:endParaRPr lang="ru-RU" dirty="0"/>
          </a:p>
        </p:txBody>
      </p:sp>
      <p:pic>
        <p:nvPicPr>
          <p:cNvPr id="11" name="Содержимое 10" descr="knig(1)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140968"/>
            <a:ext cx="6280042" cy="3528392"/>
          </a:xfrm>
        </p:spPr>
      </p:pic>
      <p:pic>
        <p:nvPicPr>
          <p:cNvPr id="12" name="Рисунок 11" descr="206446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76672"/>
            <a:ext cx="5619917" cy="418871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303840" cy="7058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Новизна:</a:t>
            </a:r>
            <a:endParaRPr lang="ru-RU" sz="24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5949280"/>
            <a:ext cx="8604448" cy="90872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собственного образовательного ресурса, который диктуется современными требованиями к профессиональной компетенции педагога</a:t>
            </a:r>
            <a:endParaRPr lang="ru-RU" sz="20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Содержимое 5" descr="top-reasons-to-design-your-website-with-wordpress-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060848"/>
            <a:ext cx="4128459" cy="3096344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eLearning_iStock_000011585656Mediu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87424"/>
            <a:ext cx="5832648" cy="582843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76992" cy="1171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Принципы подбора художественных произведений:</a:t>
            </a:r>
            <a:endParaRPr lang="ru-RU" sz="3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85324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/>
                </a:solidFill>
              </a:rPr>
              <a:t>психологические принципы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/>
                </a:solidFill>
              </a:rPr>
              <a:t>педагогические принципы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/>
                </a:solidFill>
              </a:rPr>
              <a:t>литературоведческие принципы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/>
                </a:solidFill>
              </a:rPr>
              <a:t>историко-литературные принципы</a:t>
            </a:r>
            <a:endParaRPr lang="ru-RU" sz="2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lapt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717032"/>
            <a:ext cx="2605028" cy="292494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49000" cy="103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методы икт:</a:t>
            </a:r>
            <a:endParaRPr lang="ru-RU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0"/>
            <a:ext cx="54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прослушивание аудиозаписей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просмотр диафильмов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просмотр мультфильмов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мультимедийные</a:t>
            </a: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презентации</a:t>
            </a:r>
          </a:p>
          <a:p>
            <a:endParaRPr lang="ru-RU" sz="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интерактивные игры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Рисунок 5" descr="321211_stock-photo-computer-teach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FDABC"/>
              </a:clrFrom>
              <a:clrTo>
                <a:srgbClr val="DFDAB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384884"/>
            <a:ext cx="5964154" cy="44731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58145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8607853" cy="57606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237312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accent2"/>
                </a:solidFill>
              </a:rPr>
              <a:t>Животных, живущих в дальних странах, необычных для нас, называют </a:t>
            </a:r>
            <a:r>
              <a:rPr lang="ru-RU" sz="1900" b="1" dirty="0" smtClean="0">
                <a:solidFill>
                  <a:schemeClr val="accent2"/>
                </a:solidFill>
              </a:rPr>
              <a:t>экзотическими</a:t>
            </a:r>
            <a:endParaRPr lang="ru-RU" sz="19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karta-afriki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32656"/>
            <a:ext cx="5799262" cy="6120531"/>
          </a:xfrm>
        </p:spPr>
      </p:pic>
      <p:sp>
        <p:nvSpPr>
          <p:cNvPr id="9" name="TextBox 8"/>
          <p:cNvSpPr txBox="1"/>
          <p:nvPr/>
        </p:nvSpPr>
        <p:spPr>
          <a:xfrm>
            <a:off x="539552" y="764704"/>
            <a:ext cx="3384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Книжку вместе полистаем,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 животных почитаем,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Африка, тут жарко.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Звери – как из зоопарка.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Проведёт нам слон урок: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Здесь жираф и носорог,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Толстокожий бегемот.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же там ещё живёт?</a:t>
            </a:r>
          </a:p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0"/>
            <a:ext cx="53955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39752" y="3933056"/>
            <a:ext cx="1898694" cy="262437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DB8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Экран (4:3)</PresentationFormat>
  <Paragraphs>52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Использование ИКТ в процессе ознакомления  дошкольников с художественной литературой  «Животные африки» из цикла «Уроки о животных» по произведению И.В. Гуриной  </vt:lpstr>
      <vt:lpstr>Актуальность:</vt:lpstr>
      <vt:lpstr>Цель:</vt:lpstr>
      <vt:lpstr>АДРЕСАТ: </vt:lpstr>
      <vt:lpstr>Новизна:</vt:lpstr>
      <vt:lpstr>Принципы подбора художественных произведений:</vt:lpstr>
      <vt:lpstr>методы икт: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Транснациональный парк «лимпопо»</vt:lpstr>
      <vt:lpstr>Слайд 19</vt:lpstr>
      <vt:lpstr>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2020-02-06T16:05:18Z</dcterms:created>
  <dcterms:modified xsi:type="dcterms:W3CDTF">2020-05-20T08:52:44Z</dcterms:modified>
</cp:coreProperties>
</file>