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CC3300"/>
    <a:srgbClr val="66FF66"/>
    <a:srgbClr val="FF9999"/>
    <a:srgbClr val="00FFFF"/>
    <a:srgbClr val="00FF00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55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24936" cy="108012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000" b="1" dirty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  <a:t>МБДОУ «Детский сад № 25»</a:t>
            </a:r>
            <a:br>
              <a:rPr lang="ru-RU" sz="4000" b="1" dirty="0">
                <a:solidFill>
                  <a:srgbClr val="C00000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ru-RU" sz="40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000" b="1" dirty="0">
                <a:latin typeface="Times New Roman"/>
                <a:ea typeface="Times New Roman"/>
                <a:cs typeface="Times New Roman"/>
              </a:rPr>
            </a:br>
            <a:endParaRPr lang="ru-RU" sz="4800" dirty="0">
              <a:solidFill>
                <a:srgbClr val="0099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331236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Семинар-практикум</a:t>
            </a:r>
            <a:r>
              <a:rPr lang="ru-RU" sz="1800" dirty="0">
                <a:solidFill>
                  <a:prstClr val="black"/>
                </a:solidFill>
                <a:ea typeface="Times New Roman"/>
                <a:cs typeface="Times New Roman"/>
              </a:rPr>
              <a:t/>
            </a:r>
            <a:br>
              <a:rPr lang="ru-RU" sz="1800" dirty="0">
                <a:solidFill>
                  <a:prstClr val="black"/>
                </a:solidFill>
                <a:ea typeface="Times New Roman"/>
                <a:cs typeface="Times New Roman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«Нейропсихологический подход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    в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коррекционно-развивающей работе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дошкольниками с ТНР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»</a:t>
            </a:r>
          </a:p>
          <a:p>
            <a:endParaRPr lang="ru-RU" sz="2400" b="1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Основы нейро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психологического подхода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в работе с детьми дошкольного возраста  с ТНР</a:t>
            </a:r>
          </a:p>
          <a:p>
            <a:pPr lvl="0" algn="r"/>
            <a:r>
              <a:rPr lang="ru-RU" sz="1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Старший воспитатель </a:t>
            </a:r>
          </a:p>
          <a:p>
            <a:pPr lvl="0" algn="r"/>
            <a:r>
              <a:rPr lang="ru-RU" sz="1400" b="1" dirty="0" err="1" smtClean="0">
                <a:solidFill>
                  <a:prstClr val="black"/>
                </a:solidFill>
                <a:latin typeface="Times New Roman"/>
                <a:cs typeface="Times New Roman"/>
              </a:rPr>
              <a:t>Бурыхина</a:t>
            </a:r>
            <a:r>
              <a:rPr lang="ru-RU" sz="14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Н.П.</a:t>
            </a:r>
          </a:p>
          <a:p>
            <a:pPr lvl="0" algn="r"/>
            <a:endParaRPr lang="ru-RU" sz="1400" b="1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5 апреля 2023 г.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Задачи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</a:rPr>
              <a:t>нейропсихологической коррекции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85000" lnSpcReduction="20000"/>
          </a:bodyPr>
          <a:lstStyle/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развитие высших психических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функций,</a:t>
            </a: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активация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подкорковых образований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мозга,</a:t>
            </a: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регуляция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общего энергетического, активационного фона,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стабилизация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межполушарного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взаимодействия,</a:t>
            </a: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тонкий анализ речевой, тактильной, двигательной, зрительной, слуховой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информации,</a:t>
            </a: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регуляции, программирования и контроля психической, в том числе и речевой деятельности.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965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922114"/>
          </a:xfrm>
        </p:spPr>
        <p:txBody>
          <a:bodyPr>
            <a:noAutofit/>
          </a:bodyPr>
          <a:lstStyle/>
          <a:p>
            <a:pPr marL="83693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Показания</a:t>
            </a:r>
            <a:r>
              <a:rPr lang="ru-RU" sz="2400" b="1" spc="-2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z="2400" b="1" spc="-3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применению</a:t>
            </a:r>
            <a:r>
              <a:rPr lang="ru-RU" sz="2400" b="1" spc="-2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нейропсихологических</a:t>
            </a:r>
            <a:r>
              <a:rPr lang="ru-RU" sz="2400" b="1" spc="-25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игр</a:t>
            </a:r>
            <a:endParaRPr lang="ru-RU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ребёнок</a:t>
            </a:r>
            <a:r>
              <a:rPr lang="ru-RU" sz="2400" spc="-2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имеет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дисфункцию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психомоторного</a:t>
            </a:r>
            <a:r>
              <a:rPr lang="ru-RU" sz="2400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развития;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испытывает</a:t>
            </a:r>
            <a:r>
              <a:rPr lang="ru-RU" sz="2400" spc="-1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трудности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усвоением</a:t>
            </a:r>
            <a:r>
              <a:rPr lang="ru-RU" sz="24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материала;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имеет</a:t>
            </a:r>
            <a:r>
              <a:rPr lang="ru-RU" sz="2400" spc="-2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низкую</a:t>
            </a:r>
            <a:r>
              <a:rPr lang="ru-RU" sz="24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работоспособность,</a:t>
            </a:r>
            <a:r>
              <a:rPr lang="ru-RU" sz="24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повышенную</a:t>
            </a:r>
            <a:r>
              <a:rPr lang="ru-RU" sz="24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утомляемость,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рассеянность;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снижение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	функции	внимания,	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памяти, мыслительной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	деятельности,	</a:t>
            </a:r>
            <a:r>
              <a:rPr lang="ru-RU" sz="2400" spc="-5" dirty="0">
                <a:latin typeface="Times New Roman"/>
                <a:ea typeface="Times New Roman"/>
                <a:cs typeface="Times New Roman"/>
              </a:rPr>
              <a:t>отсутствие</a:t>
            </a:r>
            <a:r>
              <a:rPr lang="ru-RU" sz="2400" spc="-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познавательного</a:t>
            </a:r>
            <a:r>
              <a:rPr lang="ru-RU" sz="24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интереса;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несформированность</a:t>
            </a:r>
            <a:r>
              <a:rPr lang="ru-RU" sz="2400" spc="-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пространственных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представлений;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при</a:t>
            </a:r>
            <a:r>
              <a:rPr lang="ru-RU" sz="2400" spc="-1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диагнозе</a:t>
            </a:r>
            <a:r>
              <a:rPr lang="ru-RU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СДВГ,</a:t>
            </a:r>
            <a:r>
              <a:rPr lang="ru-RU" sz="24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ЗПР,</a:t>
            </a:r>
            <a:r>
              <a:rPr lang="ru-RU" sz="2400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ЗРР,</a:t>
            </a:r>
            <a:r>
              <a:rPr lang="ru-RU" sz="2400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аутизм;</a:t>
            </a:r>
            <a:endParaRPr lang="ru-RU" sz="2400" dirty="0" smtClean="0"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buSzPts val="1200"/>
              <a:tabLst>
                <a:tab pos="735965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эмоциональная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неуравновешенность.</a:t>
            </a:r>
            <a:r>
              <a:rPr lang="ru-RU" sz="2400" spc="5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spc="5" dirty="0" smtClean="0">
              <a:latin typeface="Times New Roman"/>
              <a:ea typeface="Times New Roman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buSzPts val="1200"/>
              <a:buNone/>
              <a:tabLst>
                <a:tab pos="735965" algn="l"/>
              </a:tabLs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Противопоказанием</a:t>
            </a:r>
            <a:r>
              <a:rPr lang="ru-RU" sz="2400" b="1" spc="-2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является</a:t>
            </a:r>
            <a:r>
              <a:rPr lang="ru-RU" sz="2400" b="1" spc="-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эпилепсия</a:t>
            </a:r>
            <a:r>
              <a:rPr lang="ru-RU" sz="2400" b="1" spc="-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нервные</a:t>
            </a:r>
            <a:r>
              <a:rPr lang="ru-RU" sz="2400" b="1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тики.</a:t>
            </a:r>
            <a:endParaRPr lang="ru-RU" sz="24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893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27176" y="260648"/>
            <a:ext cx="7416824" cy="92211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C</a:t>
            </a:r>
            <a:r>
              <a:rPr lang="ru-RU" sz="36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труктурно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-функциональная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модель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интегративной </a:t>
            </a:r>
            <a:r>
              <a:rPr lang="ru-RU" sz="36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работы </a:t>
            </a: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мозга</a:t>
            </a:r>
            <a: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регуляции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тонуса и бодрствования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энергетический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блок); 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 -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хранения и переработки информации (когнитивный блок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); </a:t>
            </a: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III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 -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программирования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регуляции и контроля.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70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7200800" cy="86409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Нейропсихологические методы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коррекции  </a:t>
            </a:r>
            <a:b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1-го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функционального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мозга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641379"/>
          </a:xfrm>
        </p:spPr>
        <p:txBody>
          <a:bodyPr>
            <a:noAutofit/>
          </a:bodyPr>
          <a:lstStyle/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Глазодвигательные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Дыхательные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Самомассаж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Массаж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Телесные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подвижные упражнения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Растяжки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Релаксация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Артикуляционная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гимнастика с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биоэнергопластикой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989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851104" cy="1301006"/>
          </a:xfrm>
        </p:spPr>
        <p:txBody>
          <a:bodyPr>
            <a:noAutofit/>
          </a:bodyPr>
          <a:lstStyle/>
          <a:p>
            <a:pPr indent="360680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Нейропсихологические методы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коррекции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2-го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функционального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блока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мозга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Autofit/>
          </a:bodyPr>
          <a:lstStyle/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на развитие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соматогностических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тактильных и кинестетических процессов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пространственных представлений способствуют гармоничному развитию личности.</a:t>
            </a:r>
            <a:endParaRPr lang="ru-RU" sz="2000" dirty="0">
              <a:ea typeface="Calibri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логико-грамматических речевых конструкций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словесно-логического мышления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слухового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гнозиса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фонетико-фонематических процессов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чувства ритма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тактильной и двигательной памяти 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зрительной памяти 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слухоречевой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памяти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000" dirty="0" smtClean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Упражнения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развитие номинативной функции</a:t>
            </a:r>
            <a:r>
              <a:rPr lang="ru-RU" sz="2000" dirty="0">
                <a:solidFill>
                  <a:srgbClr val="181818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822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pPr indent="36068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Нейропсихологические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методы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коррекции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3-го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функционального блока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мозга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 на развитие самоконтроля учат доводить начатое дело до логического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завершения. Данное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качество является одним из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ключевых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достижения успеха в учёбе, да и в целом в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жизни. </a:t>
            </a:r>
          </a:p>
          <a:p>
            <a:pPr indent="3606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Игры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развития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серийной организации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движений</a:t>
            </a:r>
            <a:r>
              <a:rPr lang="ru-RU" sz="2400" dirty="0">
                <a:solidFill>
                  <a:srgbClr val="666666"/>
                </a:solidFill>
                <a:latin typeface="Verdana"/>
                <a:ea typeface="Times New Roman"/>
                <a:cs typeface="Times New Roman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позволяют овладеть серийным действием, возможностью программирования и контроля произвольных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действий.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647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084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139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МБДОУ «Детский сад № 25»  </vt:lpstr>
      <vt:lpstr>Задачи нейропсихологической коррекции</vt:lpstr>
      <vt:lpstr>Показания к применению нейропсихологических игр</vt:lpstr>
      <vt:lpstr> Cтруктурно-функциональная модель  интегративной работы мозга </vt:lpstr>
      <vt:lpstr>Нейропсихологические методы коррекции   1-го функционального блока мозга </vt:lpstr>
      <vt:lpstr>Нейропсихологические методы коррекции  2-го функционального блока мозга  </vt:lpstr>
      <vt:lpstr>Нейропсихологические методы коррекции  3-го функционального блока мозга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Admin</cp:lastModifiedBy>
  <cp:revision>123</cp:revision>
  <dcterms:created xsi:type="dcterms:W3CDTF">2013-08-01T08:17:42Z</dcterms:created>
  <dcterms:modified xsi:type="dcterms:W3CDTF">2023-08-07T04:46:12Z</dcterms:modified>
</cp:coreProperties>
</file>